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1"/>
  </p:notesMasterIdLst>
  <p:sldIdLst>
    <p:sldId id="256" r:id="rId2"/>
    <p:sldId id="268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680ED5-D9C6-48A3-ABA2-0162C2EB50E7}" v="1" dt="2022-09-28T12:05:36.0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bäck Åsa" userId="90ffd94f-f152-46d9-bfad-81f19cd5dae9" providerId="ADAL" clId="{70680ED5-D9C6-48A3-ABA2-0162C2EB50E7}"/>
    <pc:docChg chg="addSld delSld modSld">
      <pc:chgData name="Edbäck Åsa" userId="90ffd94f-f152-46d9-bfad-81f19cd5dae9" providerId="ADAL" clId="{70680ED5-D9C6-48A3-ABA2-0162C2EB50E7}" dt="2022-09-28T12:06:20.771" v="38" actId="47"/>
      <pc:docMkLst>
        <pc:docMk/>
      </pc:docMkLst>
      <pc:sldChg chg="modSp mod">
        <pc:chgData name="Edbäck Åsa" userId="90ffd94f-f152-46d9-bfad-81f19cd5dae9" providerId="ADAL" clId="{70680ED5-D9C6-48A3-ABA2-0162C2EB50E7}" dt="2022-09-28T12:05:49.597" v="37" actId="20577"/>
        <pc:sldMkLst>
          <pc:docMk/>
          <pc:sldMk cId="1207588839" sldId="262"/>
        </pc:sldMkLst>
        <pc:spChg chg="mod">
          <ac:chgData name="Edbäck Åsa" userId="90ffd94f-f152-46d9-bfad-81f19cd5dae9" providerId="ADAL" clId="{70680ED5-D9C6-48A3-ABA2-0162C2EB50E7}" dt="2022-09-28T12:05:49.597" v="37" actId="20577"/>
          <ac:spMkLst>
            <pc:docMk/>
            <pc:sldMk cId="1207588839" sldId="262"/>
            <ac:spMk id="3" creationId="{F9CA0B69-5548-45B0-AC97-A3E3F9A7737E}"/>
          </ac:spMkLst>
        </pc:spChg>
      </pc:sldChg>
      <pc:sldChg chg="del">
        <pc:chgData name="Edbäck Åsa" userId="90ffd94f-f152-46d9-bfad-81f19cd5dae9" providerId="ADAL" clId="{70680ED5-D9C6-48A3-ABA2-0162C2EB50E7}" dt="2022-09-26T13:29:59.055" v="0" actId="47"/>
        <pc:sldMkLst>
          <pc:docMk/>
          <pc:sldMk cId="3639081550" sldId="265"/>
        </pc:sldMkLst>
      </pc:sldChg>
      <pc:sldChg chg="modSp new del mod">
        <pc:chgData name="Edbäck Åsa" userId="90ffd94f-f152-46d9-bfad-81f19cd5dae9" providerId="ADAL" clId="{70680ED5-D9C6-48A3-ABA2-0162C2EB50E7}" dt="2022-09-28T12:06:20.771" v="38" actId="47"/>
        <pc:sldMkLst>
          <pc:docMk/>
          <pc:sldMk cId="4178688073" sldId="269"/>
        </pc:sldMkLst>
        <pc:spChg chg="mod">
          <ac:chgData name="Edbäck Åsa" userId="90ffd94f-f152-46d9-bfad-81f19cd5dae9" providerId="ADAL" clId="{70680ED5-D9C6-48A3-ABA2-0162C2EB50E7}" dt="2022-09-26T13:30:07.878" v="7" actId="20577"/>
          <ac:spMkLst>
            <pc:docMk/>
            <pc:sldMk cId="4178688073" sldId="269"/>
            <ac:spMk id="2" creationId="{53E3E4C3-E68B-4177-9355-1DCC140E7A33}"/>
          </ac:spMkLst>
        </pc:spChg>
        <pc:spChg chg="mod">
          <ac:chgData name="Edbäck Åsa" userId="90ffd94f-f152-46d9-bfad-81f19cd5dae9" providerId="ADAL" clId="{70680ED5-D9C6-48A3-ABA2-0162C2EB50E7}" dt="2022-09-26T13:30:15.784" v="8" actId="5793"/>
          <ac:spMkLst>
            <pc:docMk/>
            <pc:sldMk cId="4178688073" sldId="269"/>
            <ac:spMk id="3" creationId="{7649DFA8-202F-4329-B2F8-1F0DEA38CCB2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4BB674-3F88-4A27-AB9F-00F8D80B1E0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6FCFBE5-E8C2-4E5C-A83A-B27EB96CE51C}">
      <dgm:prSet/>
      <dgm:spPr/>
      <dgm:t>
        <a:bodyPr/>
        <a:lstStyle/>
        <a:p>
          <a:r>
            <a:rPr lang="en-US"/>
            <a:t>Höstterminen veckorna 45-48 </a:t>
          </a:r>
          <a:br>
            <a:rPr lang="en-US"/>
          </a:br>
          <a:r>
            <a:rPr lang="en-US"/>
            <a:t>Hur eleven ligger till i de olika ämnena.</a:t>
          </a:r>
          <a:br>
            <a:rPr lang="en-US"/>
          </a:br>
          <a:r>
            <a:rPr lang="en-US"/>
            <a:t>Socialt, hur det fungerar i klassen och med kompisar.</a:t>
          </a:r>
        </a:p>
      </dgm:t>
    </dgm:pt>
    <dgm:pt modelId="{ECA56C39-CFC8-4460-87C7-389A6D452D4E}" type="parTrans" cxnId="{9C5A359C-8020-4931-9BED-14F482CADCC8}">
      <dgm:prSet/>
      <dgm:spPr/>
      <dgm:t>
        <a:bodyPr/>
        <a:lstStyle/>
        <a:p>
          <a:endParaRPr lang="en-US"/>
        </a:p>
      </dgm:t>
    </dgm:pt>
    <dgm:pt modelId="{5AF9B35C-DCD1-4A87-A58C-029D8AB7712A}" type="sibTrans" cxnId="{9C5A359C-8020-4931-9BED-14F482CADCC8}">
      <dgm:prSet/>
      <dgm:spPr/>
      <dgm:t>
        <a:bodyPr/>
        <a:lstStyle/>
        <a:p>
          <a:endParaRPr lang="en-US"/>
        </a:p>
      </dgm:t>
    </dgm:pt>
    <dgm:pt modelId="{95FFC589-B8C4-4FFA-8EAA-96CE18F2BCEE}">
      <dgm:prSet/>
      <dgm:spPr/>
      <dgm:t>
        <a:bodyPr/>
        <a:lstStyle/>
        <a:p>
          <a:r>
            <a:rPr lang="en-US"/>
            <a:t>Vårterminen veckorna 9-12</a:t>
          </a:r>
          <a:br>
            <a:rPr lang="en-US"/>
          </a:br>
          <a:r>
            <a:rPr lang="en-US"/>
            <a:t>Skriva ny IUP samt omdömesblankett med kryss</a:t>
          </a:r>
          <a:br>
            <a:rPr lang="en-US"/>
          </a:br>
          <a:r>
            <a:rPr lang="en-US"/>
            <a:t>Socialt, hur fungerar det i klassen och med kompisarna.</a:t>
          </a:r>
          <a:br>
            <a:rPr lang="en-US"/>
          </a:br>
          <a:r>
            <a:rPr lang="en-US"/>
            <a:t>Funderingar inför åk 6, språkval och hemkunskap.</a:t>
          </a:r>
        </a:p>
      </dgm:t>
    </dgm:pt>
    <dgm:pt modelId="{A450D6BA-491F-4644-A857-5B1F5270D256}" type="parTrans" cxnId="{C46F64A7-328E-4FFB-A9E7-C2AFEF11E549}">
      <dgm:prSet/>
      <dgm:spPr/>
      <dgm:t>
        <a:bodyPr/>
        <a:lstStyle/>
        <a:p>
          <a:endParaRPr lang="en-US"/>
        </a:p>
      </dgm:t>
    </dgm:pt>
    <dgm:pt modelId="{9FCB393A-F868-4E94-A837-3DB5451825BA}" type="sibTrans" cxnId="{C46F64A7-328E-4FFB-A9E7-C2AFEF11E549}">
      <dgm:prSet/>
      <dgm:spPr/>
      <dgm:t>
        <a:bodyPr/>
        <a:lstStyle/>
        <a:p>
          <a:endParaRPr lang="en-US"/>
        </a:p>
      </dgm:t>
    </dgm:pt>
    <dgm:pt modelId="{1647DF7A-910D-4398-ABB7-0EF43F490D5F}" type="pres">
      <dgm:prSet presAssocID="{254BB674-3F88-4A27-AB9F-00F8D80B1E0C}" presName="root" presStyleCnt="0">
        <dgm:presLayoutVars>
          <dgm:dir/>
          <dgm:resizeHandles val="exact"/>
        </dgm:presLayoutVars>
      </dgm:prSet>
      <dgm:spPr/>
    </dgm:pt>
    <dgm:pt modelId="{8C9FA31E-2FF3-436F-8898-4DA18EA0FED4}" type="pres">
      <dgm:prSet presAssocID="{96FCFBE5-E8C2-4E5C-A83A-B27EB96CE51C}" presName="compNode" presStyleCnt="0"/>
      <dgm:spPr/>
    </dgm:pt>
    <dgm:pt modelId="{27AC0E29-129D-4CE1-86F1-DDFDA5E3CEE9}" type="pres">
      <dgm:prSet presAssocID="{96FCFBE5-E8C2-4E5C-A83A-B27EB96CE51C}" presName="bgRect" presStyleLbl="bgShp" presStyleIdx="0" presStyleCnt="2"/>
      <dgm:spPr/>
    </dgm:pt>
    <dgm:pt modelId="{590D4346-C7F0-4EEC-BB21-520276A8C661}" type="pres">
      <dgm:prSet presAssocID="{96FCFBE5-E8C2-4E5C-A83A-B27EB96CE51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upp"/>
        </a:ext>
      </dgm:extLst>
    </dgm:pt>
    <dgm:pt modelId="{A6C66DD1-2CB3-4AC5-A910-07665C194559}" type="pres">
      <dgm:prSet presAssocID="{96FCFBE5-E8C2-4E5C-A83A-B27EB96CE51C}" presName="spaceRect" presStyleCnt="0"/>
      <dgm:spPr/>
    </dgm:pt>
    <dgm:pt modelId="{4E0CCE47-346C-4BBC-90CA-22DC57B81B0C}" type="pres">
      <dgm:prSet presAssocID="{96FCFBE5-E8C2-4E5C-A83A-B27EB96CE51C}" presName="parTx" presStyleLbl="revTx" presStyleIdx="0" presStyleCnt="2">
        <dgm:presLayoutVars>
          <dgm:chMax val="0"/>
          <dgm:chPref val="0"/>
        </dgm:presLayoutVars>
      </dgm:prSet>
      <dgm:spPr/>
    </dgm:pt>
    <dgm:pt modelId="{5079B453-B18A-4737-95B7-8A4C4AC6090F}" type="pres">
      <dgm:prSet presAssocID="{5AF9B35C-DCD1-4A87-A58C-029D8AB7712A}" presName="sibTrans" presStyleCnt="0"/>
      <dgm:spPr/>
    </dgm:pt>
    <dgm:pt modelId="{A6184BFC-E391-4B8E-84B7-B55C5A2649BA}" type="pres">
      <dgm:prSet presAssocID="{95FFC589-B8C4-4FFA-8EAA-96CE18F2BCEE}" presName="compNode" presStyleCnt="0"/>
      <dgm:spPr/>
    </dgm:pt>
    <dgm:pt modelId="{DF3CF7EF-B8BF-4095-B339-726CD46210D0}" type="pres">
      <dgm:prSet presAssocID="{95FFC589-B8C4-4FFA-8EAA-96CE18F2BCEE}" presName="bgRect" presStyleLbl="bgShp" presStyleIdx="1" presStyleCnt="2"/>
      <dgm:spPr/>
    </dgm:pt>
    <dgm:pt modelId="{F9519045-A0A0-48A3-8C6B-629B1BF2FED2}" type="pres">
      <dgm:prSet presAssocID="{95FFC589-B8C4-4FFA-8EAA-96CE18F2BCE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lyertspenna"/>
        </a:ext>
      </dgm:extLst>
    </dgm:pt>
    <dgm:pt modelId="{A2C07548-4666-46ED-B18E-4150C689FD9F}" type="pres">
      <dgm:prSet presAssocID="{95FFC589-B8C4-4FFA-8EAA-96CE18F2BCEE}" presName="spaceRect" presStyleCnt="0"/>
      <dgm:spPr/>
    </dgm:pt>
    <dgm:pt modelId="{D7E770BD-CA11-416D-89FA-9A8E70E066E4}" type="pres">
      <dgm:prSet presAssocID="{95FFC589-B8C4-4FFA-8EAA-96CE18F2BCEE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1C687205-D3DA-419D-97A0-D9A98455E418}" type="presOf" srcId="{254BB674-3F88-4A27-AB9F-00F8D80B1E0C}" destId="{1647DF7A-910D-4398-ABB7-0EF43F490D5F}" srcOrd="0" destOrd="0" presId="urn:microsoft.com/office/officeart/2018/2/layout/IconVerticalSolidList"/>
    <dgm:cxn modelId="{E1EA8B06-E9EE-4544-BCA5-0A88CCEE02F3}" type="presOf" srcId="{96FCFBE5-E8C2-4E5C-A83A-B27EB96CE51C}" destId="{4E0CCE47-346C-4BBC-90CA-22DC57B81B0C}" srcOrd="0" destOrd="0" presId="urn:microsoft.com/office/officeart/2018/2/layout/IconVerticalSolidList"/>
    <dgm:cxn modelId="{9C5A359C-8020-4931-9BED-14F482CADCC8}" srcId="{254BB674-3F88-4A27-AB9F-00F8D80B1E0C}" destId="{96FCFBE5-E8C2-4E5C-A83A-B27EB96CE51C}" srcOrd="0" destOrd="0" parTransId="{ECA56C39-CFC8-4460-87C7-389A6D452D4E}" sibTransId="{5AF9B35C-DCD1-4A87-A58C-029D8AB7712A}"/>
    <dgm:cxn modelId="{C46F64A7-328E-4FFB-A9E7-C2AFEF11E549}" srcId="{254BB674-3F88-4A27-AB9F-00F8D80B1E0C}" destId="{95FFC589-B8C4-4FFA-8EAA-96CE18F2BCEE}" srcOrd="1" destOrd="0" parTransId="{A450D6BA-491F-4644-A857-5B1F5270D256}" sibTransId="{9FCB393A-F868-4E94-A837-3DB5451825BA}"/>
    <dgm:cxn modelId="{F2C4AAB1-095A-4908-8183-D20850B919FC}" type="presOf" srcId="{95FFC589-B8C4-4FFA-8EAA-96CE18F2BCEE}" destId="{D7E770BD-CA11-416D-89FA-9A8E70E066E4}" srcOrd="0" destOrd="0" presId="urn:microsoft.com/office/officeart/2018/2/layout/IconVerticalSolidList"/>
    <dgm:cxn modelId="{1D8A9D65-1CDA-4E87-9D87-307511EDDF92}" type="presParOf" srcId="{1647DF7A-910D-4398-ABB7-0EF43F490D5F}" destId="{8C9FA31E-2FF3-436F-8898-4DA18EA0FED4}" srcOrd="0" destOrd="0" presId="urn:microsoft.com/office/officeart/2018/2/layout/IconVerticalSolidList"/>
    <dgm:cxn modelId="{11EF31DD-E193-4D9D-A7F5-AB513D0374C5}" type="presParOf" srcId="{8C9FA31E-2FF3-436F-8898-4DA18EA0FED4}" destId="{27AC0E29-129D-4CE1-86F1-DDFDA5E3CEE9}" srcOrd="0" destOrd="0" presId="urn:microsoft.com/office/officeart/2018/2/layout/IconVerticalSolidList"/>
    <dgm:cxn modelId="{6BC48065-039E-4E8E-A8A5-29AB708C5457}" type="presParOf" srcId="{8C9FA31E-2FF3-436F-8898-4DA18EA0FED4}" destId="{590D4346-C7F0-4EEC-BB21-520276A8C661}" srcOrd="1" destOrd="0" presId="urn:microsoft.com/office/officeart/2018/2/layout/IconVerticalSolidList"/>
    <dgm:cxn modelId="{B98087A3-4526-4F09-9D5F-9DD18573E276}" type="presParOf" srcId="{8C9FA31E-2FF3-436F-8898-4DA18EA0FED4}" destId="{A6C66DD1-2CB3-4AC5-A910-07665C194559}" srcOrd="2" destOrd="0" presId="urn:microsoft.com/office/officeart/2018/2/layout/IconVerticalSolidList"/>
    <dgm:cxn modelId="{B327374F-A7E8-49C7-9D94-8AF852BAF6FE}" type="presParOf" srcId="{8C9FA31E-2FF3-436F-8898-4DA18EA0FED4}" destId="{4E0CCE47-346C-4BBC-90CA-22DC57B81B0C}" srcOrd="3" destOrd="0" presId="urn:microsoft.com/office/officeart/2018/2/layout/IconVerticalSolidList"/>
    <dgm:cxn modelId="{E0E7329A-5F02-4E1B-9B0A-8939D2088DB9}" type="presParOf" srcId="{1647DF7A-910D-4398-ABB7-0EF43F490D5F}" destId="{5079B453-B18A-4737-95B7-8A4C4AC6090F}" srcOrd="1" destOrd="0" presId="urn:microsoft.com/office/officeart/2018/2/layout/IconVerticalSolidList"/>
    <dgm:cxn modelId="{5CB24488-B22E-43A4-9E4A-E3AB9CCD5463}" type="presParOf" srcId="{1647DF7A-910D-4398-ABB7-0EF43F490D5F}" destId="{A6184BFC-E391-4B8E-84B7-B55C5A2649BA}" srcOrd="2" destOrd="0" presId="urn:microsoft.com/office/officeart/2018/2/layout/IconVerticalSolidList"/>
    <dgm:cxn modelId="{D40FF498-B318-40A7-B89D-BC48689DEE34}" type="presParOf" srcId="{A6184BFC-E391-4B8E-84B7-B55C5A2649BA}" destId="{DF3CF7EF-B8BF-4095-B339-726CD46210D0}" srcOrd="0" destOrd="0" presId="urn:microsoft.com/office/officeart/2018/2/layout/IconVerticalSolidList"/>
    <dgm:cxn modelId="{BA455E65-D15D-480B-8A53-B7E45F271762}" type="presParOf" srcId="{A6184BFC-E391-4B8E-84B7-B55C5A2649BA}" destId="{F9519045-A0A0-48A3-8C6B-629B1BF2FED2}" srcOrd="1" destOrd="0" presId="urn:microsoft.com/office/officeart/2018/2/layout/IconVerticalSolidList"/>
    <dgm:cxn modelId="{2EFF4AD7-0708-47A5-B079-3B3DA8B2B704}" type="presParOf" srcId="{A6184BFC-E391-4B8E-84B7-B55C5A2649BA}" destId="{A2C07548-4666-46ED-B18E-4150C689FD9F}" srcOrd="2" destOrd="0" presId="urn:microsoft.com/office/officeart/2018/2/layout/IconVerticalSolidList"/>
    <dgm:cxn modelId="{799DEB09-9CA2-414A-B7C8-44A0407C3D6A}" type="presParOf" srcId="{A6184BFC-E391-4B8E-84B7-B55C5A2649BA}" destId="{D7E770BD-CA11-416D-89FA-9A8E70E066E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AC0E29-129D-4CE1-86F1-DDFDA5E3CEE9}">
      <dsp:nvSpPr>
        <dsp:cNvPr id="0" name=""/>
        <dsp:cNvSpPr/>
      </dsp:nvSpPr>
      <dsp:spPr>
        <a:xfrm>
          <a:off x="0" y="526256"/>
          <a:ext cx="5458491" cy="176450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0D4346-C7F0-4EEC-BB21-520276A8C661}">
      <dsp:nvSpPr>
        <dsp:cNvPr id="0" name=""/>
        <dsp:cNvSpPr/>
      </dsp:nvSpPr>
      <dsp:spPr>
        <a:xfrm>
          <a:off x="533763" y="923270"/>
          <a:ext cx="970478" cy="9704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0CCE47-346C-4BBC-90CA-22DC57B81B0C}">
      <dsp:nvSpPr>
        <dsp:cNvPr id="0" name=""/>
        <dsp:cNvSpPr/>
      </dsp:nvSpPr>
      <dsp:spPr>
        <a:xfrm>
          <a:off x="2038004" y="526256"/>
          <a:ext cx="3420486" cy="1764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744" tIns="186744" rIns="186744" bIns="186744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Höstterminen veckorna 45-48 </a:t>
          </a:r>
          <a:br>
            <a:rPr lang="en-US" sz="1400" kern="1200"/>
          </a:br>
          <a:r>
            <a:rPr lang="en-US" sz="1400" kern="1200"/>
            <a:t>Hur eleven ligger till i de olika ämnena.</a:t>
          </a:r>
          <a:br>
            <a:rPr lang="en-US" sz="1400" kern="1200"/>
          </a:br>
          <a:r>
            <a:rPr lang="en-US" sz="1400" kern="1200"/>
            <a:t>Socialt, hur det fungerar i klassen och med kompisar.</a:t>
          </a:r>
        </a:p>
      </dsp:txBody>
      <dsp:txXfrm>
        <a:off x="2038004" y="526256"/>
        <a:ext cx="3420486" cy="1764506"/>
      </dsp:txXfrm>
    </dsp:sp>
    <dsp:sp modelId="{DF3CF7EF-B8BF-4095-B339-726CD46210D0}">
      <dsp:nvSpPr>
        <dsp:cNvPr id="0" name=""/>
        <dsp:cNvSpPr/>
      </dsp:nvSpPr>
      <dsp:spPr>
        <a:xfrm>
          <a:off x="0" y="2662237"/>
          <a:ext cx="5458491" cy="176450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519045-A0A0-48A3-8C6B-629B1BF2FED2}">
      <dsp:nvSpPr>
        <dsp:cNvPr id="0" name=""/>
        <dsp:cNvSpPr/>
      </dsp:nvSpPr>
      <dsp:spPr>
        <a:xfrm>
          <a:off x="533763" y="3059251"/>
          <a:ext cx="970478" cy="97047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E770BD-CA11-416D-89FA-9A8E70E066E4}">
      <dsp:nvSpPr>
        <dsp:cNvPr id="0" name=""/>
        <dsp:cNvSpPr/>
      </dsp:nvSpPr>
      <dsp:spPr>
        <a:xfrm>
          <a:off x="2038004" y="2662237"/>
          <a:ext cx="3420486" cy="1764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744" tIns="186744" rIns="186744" bIns="186744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Vårterminen veckorna 9-12</a:t>
          </a:r>
          <a:br>
            <a:rPr lang="en-US" sz="1400" kern="1200"/>
          </a:br>
          <a:r>
            <a:rPr lang="en-US" sz="1400" kern="1200"/>
            <a:t>Skriva ny IUP samt omdömesblankett med kryss</a:t>
          </a:r>
          <a:br>
            <a:rPr lang="en-US" sz="1400" kern="1200"/>
          </a:br>
          <a:r>
            <a:rPr lang="en-US" sz="1400" kern="1200"/>
            <a:t>Socialt, hur fungerar det i klassen och med kompisarna.</a:t>
          </a:r>
          <a:br>
            <a:rPr lang="en-US" sz="1400" kern="1200"/>
          </a:br>
          <a:r>
            <a:rPr lang="en-US" sz="1400" kern="1200"/>
            <a:t>Funderingar inför åk 6, språkval och hemkunskap.</a:t>
          </a:r>
        </a:p>
      </dsp:txBody>
      <dsp:txXfrm>
        <a:off x="2038004" y="2662237"/>
        <a:ext cx="3420486" cy="17645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CB08F-179C-4F1A-A301-C3CC79F62C79}" type="datetimeFigureOut">
              <a:rPr lang="sv-SE" smtClean="0"/>
              <a:t>2022-09-28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548C4-10AD-42C5-B956-D39B333C40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4691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levuppgifter.vaxjo.se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2 grupper, 18 elever i varje grupp. Samma grupper sedan årskurs 4. Tanken är att vi fortsätter med det. </a:t>
            </a:r>
          </a:p>
          <a:p>
            <a:r>
              <a:rPr lang="sv-SE"/>
              <a:t>Skolan har startat en </a:t>
            </a:r>
            <a:r>
              <a:rPr lang="sv-SE" err="1"/>
              <a:t>flexgrupp</a:t>
            </a:r>
            <a:r>
              <a:rPr lang="sv-SE"/>
              <a:t> – några av våra elever går större delen av skoldagen. 5B finns det en resurs i klassen. Vi är alltid två i 5B. Behovet är större där. Större resurstimmar även i 5A. BRA med resurser!</a:t>
            </a:r>
          </a:p>
          <a:p>
            <a:r>
              <a:rPr lang="sv-SE"/>
              <a:t>Arbetsmässigt – skillnader mellan grupperna. Vi försöker stärka eleverna för att dem ska våga visa sina kunskaper. </a:t>
            </a:r>
          </a:p>
          <a:p>
            <a:r>
              <a:rPr lang="sv-SE"/>
              <a:t>Klimatet – för det mesta bra…roliga och nyfikna barn</a:t>
            </a:r>
          </a:p>
          <a:p>
            <a:r>
              <a:rPr lang="sv-SE"/>
              <a:t>Lisa – specialpedagog</a:t>
            </a:r>
          </a:p>
          <a:p>
            <a:r>
              <a:rPr lang="sv-SE" err="1"/>
              <a:t>Flexgrupp</a:t>
            </a:r>
            <a:r>
              <a:rPr lang="sv-SE"/>
              <a:t> – speciallärare och specialpedagog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9548C4-10AD-42C5-B956-D39B333C4083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1157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9548C4-10AD-42C5-B956-D39B333C4083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4308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sv-SE">
                <a:hlinkClick r:id="rId3"/>
              </a:rPr>
              <a:t>Barn och elevuppgifter (vaxjo.se)</a:t>
            </a:r>
            <a:br>
              <a:rPr lang="sv-SE"/>
            </a:br>
            <a:endParaRPr lang="sv-SE"/>
          </a:p>
          <a:p>
            <a:pPr marL="171450" indent="-171450">
              <a:buFontTx/>
              <a:buChar char="-"/>
            </a:pPr>
            <a:r>
              <a:rPr lang="sv-SE"/>
              <a:t>https://ingelstadskolaak4.vibloggar.nu/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v-SE" b="1" i="0">
                <a:solidFill>
                  <a:srgbClr val="222222"/>
                </a:solidFill>
                <a:effectLst/>
                <a:latin typeface="Helvetica Neue"/>
              </a:rPr>
              <a:t>Prenumerera på bloggen via e-post – bloggar varje fredag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www.matematikabg.se</a:t>
            </a:r>
          </a:p>
          <a:p>
            <a:pPr marL="0" indent="0">
              <a:buFontTx/>
              <a:buNone/>
            </a:pP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9548C4-10AD-42C5-B956-D39B333C4083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3847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Första 7:40 min - https://www.youtube.com/watch?v=MOKqtoy6UP4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9548C4-10AD-42C5-B956-D39B333C4083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8145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Ni är alltid välkomna!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9548C4-10AD-42C5-B956-D39B333C4083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4033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784DA-E3E0-4099-8BC4-1813584CD7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415" y="800100"/>
            <a:ext cx="8447314" cy="3314694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1BD63B-9405-4E42-9E2F-07573F9B15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6415" y="4909459"/>
            <a:ext cx="8292874" cy="914395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8D03A-9A11-476C-B52A-593F3C019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0168-EB40-45AF-89A1-87DE0A55FFC6}" type="datetime1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50CD1-7906-4885-9A4D-B764220DD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ECA96-1AD5-41FE-AB5C-68ABD6522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09E39A-DA3F-4BDC-A89A-6545C1DD3721}"/>
              </a:ext>
            </a:extLst>
          </p:cNvPr>
          <p:cNvCxnSpPr>
            <a:cxnSpLocks/>
          </p:cNvCxnSpPr>
          <p:nvPr/>
        </p:nvCxnSpPr>
        <p:spPr>
          <a:xfrm>
            <a:off x="360154" y="4602664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792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B4882-AC48-4F1E-837D-E154BEEDC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439"/>
            <a:ext cx="9613106" cy="12828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FD34B7-C335-425E-BF89-DB1A0C2353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914525"/>
            <a:ext cx="9613106" cy="3883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63754-C885-4DC6-962D-C861267B6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A68F-747D-436A-B5BB-2EBC3ED499E4}" type="datetime1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C9693-03CD-4EBD-A3D7-BE310CD5F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BBD01-5E50-4FF1-A1D6-B24B7B75E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610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EA1D39-AB23-4CEE-BBAA-55B29415D4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78644"/>
            <a:ext cx="1912144" cy="52720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C20688-FA9B-4ABD-9E9E-C7EADE949A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578643"/>
            <a:ext cx="7943848" cy="52720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B1A6B-AE19-4BD4-AE49-43E78CC0B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DC11-9E39-40A0-B3DC-E3F2AD04A616}" type="datetime1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62144-27EE-4CE0-B167-F5DBA41B3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A40B2-EFB0-47EA-878B-6405E1DC1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387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2BEE8-2E4A-4A4A-833E-89D8D794E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1241944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6CFDA-CDBF-4B24-9EC3-827F540F7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08595"/>
            <a:ext cx="9527275" cy="36439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5871D-4A14-4A17-A0ED-7DDA7752B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BD654-899B-4DAF-93B9-1CBCAB5F6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F7FCA-B968-443D-90A7-E0F3C6D64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7F5CC56-CBE8-4152-AD5E-982DD286AA28}"/>
              </a:ext>
            </a:extLst>
          </p:cNvPr>
          <p:cNvCxnSpPr>
            <a:cxnSpLocks/>
          </p:cNvCxnSpPr>
          <p:nvPr/>
        </p:nvCxnSpPr>
        <p:spPr>
          <a:xfrm>
            <a:off x="386707" y="19050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450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895B8-786F-418B-9367-52B195268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3426"/>
            <a:ext cx="8840344" cy="34890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CF574-9044-4964-B6AE-A3983D595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818488"/>
            <a:ext cx="8840344" cy="900772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2A109-E9F9-428E-858A-38375BF1D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5506-6815-4E0E-B1DE-ECA35C2016DF}" type="datetime1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9BA6F-665B-4D62-84D1-23E03428C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1A2D7-4390-4B51-90D4-900EAAB13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623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166EE-5127-48B4-A6F6-F5F6B38DB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87828"/>
            <a:ext cx="9578683" cy="990601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7B8A9-5914-49F9-8E0E-C8723C5339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057407"/>
            <a:ext cx="4318906" cy="37251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E7D0C2-CAEA-4E31-8FA6-D866315DF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69577" y="2057407"/>
            <a:ext cx="4405746" cy="37251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1E5DE2-0BD6-45B3-BDB1-675BA058B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E85F7-A724-48A4-9D33-CEBC5174E865}" type="datetime1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622B7-97C1-4C72-BCA9-290DC716F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57BEE3-B3AE-45B6-924A-08ABC9518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610397D-8A25-4307-B58D-8DE617EFD26D}"/>
              </a:ext>
            </a:extLst>
          </p:cNvPr>
          <p:cNvCxnSpPr>
            <a:cxnSpLocks/>
          </p:cNvCxnSpPr>
          <p:nvPr/>
        </p:nvCxnSpPr>
        <p:spPr>
          <a:xfrm>
            <a:off x="375523" y="1760404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B747697-5C57-4DA6-8ED6-CAB14CDD220A}"/>
              </a:ext>
            </a:extLst>
          </p:cNvPr>
          <p:cNvCxnSpPr>
            <a:cxnSpLocks/>
          </p:cNvCxnSpPr>
          <p:nvPr/>
        </p:nvCxnSpPr>
        <p:spPr>
          <a:xfrm>
            <a:off x="5563342" y="1752600"/>
            <a:ext cx="0" cy="430010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781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22296-2B01-4044-AD7B-497BAC8AE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09600"/>
            <a:ext cx="10515600" cy="951491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F08880-DE5D-4299-BAC3-D45377C49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989859"/>
            <a:ext cx="4381644" cy="60267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2A655D-7A3A-4BA5-B82A-744276BE2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713126"/>
            <a:ext cx="4381644" cy="31213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037933-BDAC-4317-9B7E-E30CF0B42E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50530" y="1989859"/>
            <a:ext cx="4487137" cy="60267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A5878F-AE56-4F8C-A84A-A8534180DE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50531" y="2713127"/>
            <a:ext cx="4487136" cy="31213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FF249A-9D93-4A8E-9284-5AB19AC0A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6E7A-BDD3-46A3-BEE2-EB821F9236B4}" type="datetime1">
              <a:rPr lang="en-US" smtClean="0"/>
              <a:t>9/28/2022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563883-9438-44C9-877E-EC771D1B3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5ED3CC-D7BA-43BD-973A-B09921FED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B03ADF-AEED-49C1-9CF7-7749387E2A4F}"/>
              </a:ext>
            </a:extLst>
          </p:cNvPr>
          <p:cNvCxnSpPr>
            <a:cxnSpLocks/>
          </p:cNvCxnSpPr>
          <p:nvPr/>
        </p:nvCxnSpPr>
        <p:spPr>
          <a:xfrm>
            <a:off x="378503" y="17526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5345CA-2FC8-42B9-85F7-84F77724D011}"/>
              </a:ext>
            </a:extLst>
          </p:cNvPr>
          <p:cNvCxnSpPr>
            <a:cxnSpLocks/>
          </p:cNvCxnSpPr>
          <p:nvPr/>
        </p:nvCxnSpPr>
        <p:spPr>
          <a:xfrm>
            <a:off x="5563342" y="1752600"/>
            <a:ext cx="0" cy="430010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073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F8770-E2EE-4C9B-9F89-128DAC661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16" y="703687"/>
            <a:ext cx="9406190" cy="17225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1CE391-8E22-4716-8A8B-C39BA61A7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540C-9440-4E7A-B71A-BEFEE06869E3}" type="datetime1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6C042F-179F-4DBC-80B7-34B89EA27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386EA4-4BE5-4D17-A1DC-196FEA972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477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649B6B-2C1C-452D-9F93-BD9A6F2B0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8DDB-88AC-4039-B59C-B05DC4C9C16C}" type="datetime1">
              <a:rPr lang="en-US" smtClean="0"/>
              <a:t>9/28/2022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7CA8ED-78AC-4474-8874-E4C424297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0B764-0B68-4801-ADE7-931059129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242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E717A-ED7D-43FE-881F-9407FF220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97476"/>
            <a:ext cx="3932237" cy="169371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FE954-332E-4D66-AFFD-A15389A76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597475"/>
            <a:ext cx="5140180" cy="526357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D15CDA-9FC3-4F17-963C-DD9E226EC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91194"/>
            <a:ext cx="3932237" cy="35777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CC30BE-8EE8-4A41-B20E-ACEFC980C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2ABFB-60E7-4BA1-866A-7059F058065B}" type="datetime1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B6719-F550-42EF-B377-8E41A46D0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7A6636-5EF9-499C-A3A0-3021812D0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40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038CB-27F1-47CF-B05A-CC0688301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59822"/>
            <a:ext cx="3932237" cy="165215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9C67EA-3155-4708-9B86-D7B2B54FC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03687"/>
            <a:ext cx="5212917" cy="49690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B434F1-C813-4E9B-98A4-B0B372CE27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26277"/>
            <a:ext cx="3932237" cy="32464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2A0B8-75E7-465D-84CB-BC9C3FB2F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112F-55F4-4776-A323-7418930321C8}" type="datetime1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3879C9-B751-43BD-8B27-FA18290E1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998FB-27B9-46E5-90E3-09B108B0E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24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BA68A5-A7C7-4D91-AB95-6E0B6FFD874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F93EBF-655A-4373-ADBE-9606BFA94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439"/>
            <a:ext cx="9485160" cy="1282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F2994-4D2E-43BB-9D9B-117ED94AB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91757"/>
            <a:ext cx="9485163" cy="3706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28926-9DF1-4A3E-8B81-2191D6F75E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300" baseline="0">
                <a:solidFill>
                  <a:schemeClr val="accent1"/>
                </a:solidFill>
              </a:defRPr>
            </a:lvl1pPr>
          </a:lstStyle>
          <a:p>
            <a:fld id="{CFBEA57F-793F-4683-BD8A-741FD4B89154}" type="datetime1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01BD4F-CE83-48A3-9683-19CF03C0A5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 cap="all" spc="300" baseline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94939-09B3-4A6E-88F8-4D923A56D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4051E3-92B2-42FC-BB3D-372E4A614439}"/>
              </a:ext>
            </a:extLst>
          </p:cNvPr>
          <p:cNvSpPr/>
          <p:nvPr/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C425084-C97A-4C25-AE47-DDECF2DD3ABC}"/>
              </a:ext>
            </a:extLst>
          </p:cNvPr>
          <p:cNvCxnSpPr>
            <a:cxnSpLocks/>
          </p:cNvCxnSpPr>
          <p:nvPr/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6A478A1-0B34-4F2B-88FA-CF47551E5DF9}"/>
              </a:ext>
            </a:extLst>
          </p:cNvPr>
          <p:cNvCxnSpPr>
            <a:cxnSpLocks/>
          </p:cNvCxnSpPr>
          <p:nvPr/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76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4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sleeping-man-sleep-rest-nap-siesta-3404668/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hooshan1212.wordpress.com/2017/08/12/importance-of-education/" TargetMode="External"/><Relationship Id="rId5" Type="http://schemas.openxmlformats.org/officeDocument/2006/relationships/image" Target="../media/image6.jpeg"/><Relationship Id="rId10" Type="http://schemas.openxmlformats.org/officeDocument/2006/relationships/hyperlink" Target="https://freesvg.org/1554895452" TargetMode="External"/><Relationship Id="rId4" Type="http://schemas.openxmlformats.org/officeDocument/2006/relationships/hyperlink" Target="https://pixabay.com/sv/photos/frukost-te-morgon-%C3%A4gg-ost-945234/" TargetMode="Externa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oscosinfantil.blogspot.com/2020/10/google-classroom-tutorial-de-acceso.html" TargetMode="External"/><Relationship Id="rId5" Type="http://schemas.openxmlformats.org/officeDocument/2006/relationships/image" Target="../media/image11.jpe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OKqtoy6UP4&amp;t=403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7468962-6189-43AD-BB02-A6F88AD0E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F2E68D-E9CA-4A00-AE2B-17BCDFABC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lå och rosa marmor symbol">
            <a:extLst>
              <a:ext uri="{FF2B5EF4-FFF2-40B4-BE49-F238E27FC236}">
                <a16:creationId xmlns:a16="http://schemas.microsoft.com/office/drawing/2014/main" id="{7C6A35D5-BB42-4BEB-EB34-BF7E1E9122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8707" b="10936"/>
          <a:stretch/>
        </p:blipFill>
        <p:spPr>
          <a:xfrm>
            <a:off x="20" y="-4069"/>
            <a:ext cx="1219198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3DB1871D-286F-4540-AE41-EF7F66D4E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8693" y="838200"/>
            <a:ext cx="7941155" cy="3531847"/>
          </a:xfrm>
        </p:spPr>
        <p:txBody>
          <a:bodyPr anchor="t">
            <a:normAutofit/>
          </a:bodyPr>
          <a:lstStyle/>
          <a:p>
            <a:r>
              <a:rPr lang="sv-SE"/>
              <a:t>   </a:t>
            </a:r>
            <a:br>
              <a:rPr lang="sv-SE"/>
            </a:br>
            <a:r>
              <a:rPr lang="sv-SE"/>
              <a:t>   Föräldramöte 26/9-22</a:t>
            </a:r>
            <a:br>
              <a:rPr lang="sv-SE"/>
            </a:br>
            <a:br>
              <a:rPr lang="sv-SE"/>
            </a:br>
            <a:r>
              <a:rPr lang="sv-SE"/>
              <a:t>               Välkomna</a:t>
            </a:r>
            <a:br>
              <a:rPr lang="sv-SE"/>
            </a:br>
            <a:endParaRPr lang="sv-SE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9585DC9-51D6-4D2E-9049-9FE4E2806A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8692" y="5227093"/>
            <a:ext cx="8701087" cy="596761"/>
          </a:xfrm>
        </p:spPr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1304CE-399E-4EFB-AC6F-CA3ABE76C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B346787-55AA-410B-9763-FB4DF19D5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74228F0-C94A-49D1-98AF-F8C229FF0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49911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C5F0E5C-AB75-49D9-8D9B-727A524E4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423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266360-EA07-4235-8208-5B4B000FE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			</a:t>
            </a:r>
            <a:r>
              <a:rPr lang="sv-SE" sz="4000">
                <a:latin typeface="+mj-lt"/>
              </a:rPr>
              <a:t> </a:t>
            </a:r>
            <a:r>
              <a:rPr lang="sv-SE" sz="5400">
                <a:latin typeface="+mj-lt"/>
              </a:rPr>
              <a:t>Upprop</a:t>
            </a:r>
            <a:endParaRPr lang="sv-SE" sz="540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640CA9F-5F1D-4E9E-A3FC-6550B7497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9/28/2022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480628D-9CFB-4226-A249-42E90D803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49B8337-12D2-44A9-8A96-E57104F40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2</a:t>
            </a:fld>
            <a:endParaRPr lang="en-US"/>
          </a:p>
        </p:txBody>
      </p:sp>
      <p:pic>
        <p:nvPicPr>
          <p:cNvPr id="1026" name="Picture 2" descr="Föräldramöte / Bollstanäs SK - Handboll - F2009 - Svenskalag.se">
            <a:extLst>
              <a:ext uri="{FF2B5EF4-FFF2-40B4-BE49-F238E27FC236}">
                <a16:creationId xmlns:a16="http://schemas.microsoft.com/office/drawing/2014/main" id="{8E774839-6B79-4948-B60B-B5D8391DD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365" y="2460253"/>
            <a:ext cx="4065905" cy="300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919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42">
            <a:extLst>
              <a:ext uri="{FF2B5EF4-FFF2-40B4-BE49-F238E27FC236}">
                <a16:creationId xmlns:a16="http://schemas.microsoft.com/office/drawing/2014/main" id="{551580BD-7D80-4957-A58D-916E994AB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44">
            <a:extLst>
              <a:ext uri="{FF2B5EF4-FFF2-40B4-BE49-F238E27FC236}">
                <a16:creationId xmlns:a16="http://schemas.microsoft.com/office/drawing/2014/main" id="{5BDD2E98-F85F-4C9F-B090-4DF4DA71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DB1871D-286F-4540-AE41-EF7F66D4E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5" y="4818488"/>
            <a:ext cx="6146606" cy="940526"/>
          </a:xfrm>
        </p:spPr>
        <p:txBody>
          <a:bodyPr anchor="ctr">
            <a:normAutofit/>
          </a:bodyPr>
          <a:lstStyle/>
          <a:p>
            <a:r>
              <a:rPr lang="sv-SE" sz="3400"/>
              <a:t>Presentation Åsa och Anna</a:t>
            </a:r>
          </a:p>
        </p:txBody>
      </p:sp>
      <p:sp useBgFill="1">
        <p:nvSpPr>
          <p:cNvPr id="61" name="Rectangle 46">
            <a:extLst>
              <a:ext uri="{FF2B5EF4-FFF2-40B4-BE49-F238E27FC236}">
                <a16:creationId xmlns:a16="http://schemas.microsoft.com/office/drawing/2014/main" id="{0B6266FA-3209-4147-96D4-E984DDC1F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3" y="430618"/>
            <a:ext cx="10380951" cy="40369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9CC5FD80-B619-43C1-A708-7DF40F84C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19909" y="615744"/>
            <a:ext cx="3061279" cy="366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E5D5A5A2-6922-4163-964E-11487635D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72352" y="615744"/>
            <a:ext cx="2062238" cy="366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Rectangle 48">
            <a:extLst>
              <a:ext uri="{FF2B5EF4-FFF2-40B4-BE49-F238E27FC236}">
                <a16:creationId xmlns:a16="http://schemas.microsoft.com/office/drawing/2014/main" id="{CB59DE95-F3B9-4A35-9681-78FA926F0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430621"/>
            <a:ext cx="11456511" cy="6092453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50">
            <a:extLst>
              <a:ext uri="{FF2B5EF4-FFF2-40B4-BE49-F238E27FC236}">
                <a16:creationId xmlns:a16="http://schemas.microsoft.com/office/drawing/2014/main" id="{5E687E3B-9C6D-4102-8F38-DCB77C49C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430620"/>
            <a:ext cx="0" cy="609245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52">
            <a:extLst>
              <a:ext uri="{FF2B5EF4-FFF2-40B4-BE49-F238E27FC236}">
                <a16:creationId xmlns:a16="http://schemas.microsoft.com/office/drawing/2014/main" id="{8B01E4D6-816B-4BC8-BA07-2CD0CE4A8F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471" y="4495800"/>
            <a:ext cx="10391227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54">
            <a:extLst>
              <a:ext uri="{FF2B5EF4-FFF2-40B4-BE49-F238E27FC236}">
                <a16:creationId xmlns:a16="http://schemas.microsoft.com/office/drawing/2014/main" id="{573C7C39-C73B-4051-B742-C9086B7BE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7744" y="6047437"/>
            <a:ext cx="10380954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56">
            <a:extLst>
              <a:ext uri="{FF2B5EF4-FFF2-40B4-BE49-F238E27FC236}">
                <a16:creationId xmlns:a16="http://schemas.microsoft.com/office/drawing/2014/main" id="{22329AE4-60E2-4C33-8487-E0A326902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79558" y="430620"/>
            <a:ext cx="0" cy="5616817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4096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F4CE7A0-D9D6-4406-9C0A-BFDDAB4E5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       Läget i klassen/grupperna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0A86E66-A04F-4EBF-8B58-E8067B9D9A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/>
              <a:t>* Resurser</a:t>
            </a:r>
          </a:p>
          <a:p>
            <a:pPr marL="0" indent="0">
              <a:buNone/>
            </a:pPr>
            <a:r>
              <a:rPr lang="sv-SE"/>
              <a:t>* Arbetsmässigt</a:t>
            </a:r>
          </a:p>
          <a:p>
            <a:pPr marL="0" indent="0">
              <a:buNone/>
            </a:pPr>
            <a:r>
              <a:rPr lang="sv-SE"/>
              <a:t>* Klimatet</a:t>
            </a:r>
            <a:br>
              <a:rPr lang="sv-SE"/>
            </a:br>
            <a:r>
              <a:rPr lang="sv-SE"/>
              <a:t>* Lärare/speciallärare</a:t>
            </a:r>
          </a:p>
          <a:p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958B435-1B6B-4970-AF9D-A45DD6274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9/28/2022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162FFF4-00FD-4ED5-AA91-837520920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FF1FE19-7F2F-43DF-B670-005BDDF81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844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6F16E74-3365-4789-B97F-4F2FE6787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2E53988-7613-4C2E-81FD-F9C05C633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C17A51A-1E07-4C51-81D4-8E0CFA0D4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03687"/>
            <a:ext cx="9464387" cy="918631"/>
          </a:xfrm>
        </p:spPr>
        <p:txBody>
          <a:bodyPr>
            <a:normAutofit/>
          </a:bodyPr>
          <a:lstStyle/>
          <a:p>
            <a:r>
              <a:rPr lang="sv-SE"/>
              <a:t>Förväntningar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5B95B4-EBDA-4BAD-8FEA-820603F5C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0306"/>
            <a:ext cx="3389671" cy="32335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/>
              <a:t>* Mätta   (ev. mellanmål)</a:t>
            </a:r>
            <a:br>
              <a:rPr lang="sv-SE"/>
            </a:br>
            <a:r>
              <a:rPr lang="sv-SE"/>
              <a:t>* Utsövda</a:t>
            </a:r>
            <a:br>
              <a:rPr lang="sv-SE"/>
            </a:br>
            <a:r>
              <a:rPr lang="sv-SE"/>
              <a:t>* Prata gott om skolan</a:t>
            </a:r>
            <a:br>
              <a:rPr lang="sv-SE"/>
            </a:br>
            <a:r>
              <a:rPr lang="sv-SE"/>
              <a:t>* Stötta i hemmet vid behov (läxor)</a:t>
            </a:r>
            <a:br>
              <a:rPr lang="sv-SE"/>
            </a:br>
            <a:endParaRPr lang="sv-SE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9CF8FC2-6B51-4DBF-B768-CFDBE808E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83158" y="1907554"/>
            <a:ext cx="6065538" cy="41252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Bildobjekt 9" descr="En bild som visar bord, tallrik, mat, inomhus&#10;&#10;Automatiskt genererad beskrivning">
            <a:extLst>
              <a:ext uri="{FF2B5EF4-FFF2-40B4-BE49-F238E27FC236}">
                <a16:creationId xmlns:a16="http://schemas.microsoft.com/office/drawing/2014/main" id="{949FC3AD-2CB4-4C69-9E7F-9A22E1AF71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036532" y="2136194"/>
            <a:ext cx="2378257" cy="1587487"/>
          </a:xfrm>
          <a:prstGeom prst="rect">
            <a:avLst/>
          </a:prstGeom>
        </p:spPr>
      </p:pic>
      <p:pic>
        <p:nvPicPr>
          <p:cNvPr id="14" name="Bildobjekt 13" descr="En bild som visar text, person&#10;&#10;Automatiskt genererad beskrivning">
            <a:extLst>
              <a:ext uri="{FF2B5EF4-FFF2-40B4-BE49-F238E27FC236}">
                <a16:creationId xmlns:a16="http://schemas.microsoft.com/office/drawing/2014/main" id="{63647381-1013-4396-B91E-BA221BF5D1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435684" y="2137624"/>
            <a:ext cx="1587487" cy="1587487"/>
          </a:xfrm>
          <a:prstGeom prst="rect">
            <a:avLst/>
          </a:prstGeom>
        </p:spPr>
      </p:pic>
      <p:pic>
        <p:nvPicPr>
          <p:cNvPr id="8" name="Bildobjekt 7" descr="En bild som visar text&#10;&#10;Automatiskt genererad beskrivning">
            <a:extLst>
              <a:ext uri="{FF2B5EF4-FFF2-40B4-BE49-F238E27FC236}">
                <a16:creationId xmlns:a16="http://schemas.microsoft.com/office/drawing/2014/main" id="{5EBFBDE2-CD0B-4699-8199-BEDE5AFB96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5120540" y="4181599"/>
            <a:ext cx="2210240" cy="1619001"/>
          </a:xfrm>
          <a:prstGeom prst="rect">
            <a:avLst/>
          </a:prstGeom>
        </p:spPr>
      </p:pic>
      <p:pic>
        <p:nvPicPr>
          <p:cNvPr id="12" name="Bildobjekt 11" descr="En bild som visar text, leksak, vektorgrafik&#10;&#10;Automatiskt genererad beskrivning">
            <a:extLst>
              <a:ext uri="{FF2B5EF4-FFF2-40B4-BE49-F238E27FC236}">
                <a16:creationId xmlns:a16="http://schemas.microsoft.com/office/drawing/2014/main" id="{0BB6CE5F-DA72-4F18-AA2C-8FE1405F02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8419927" y="4192772"/>
            <a:ext cx="1619001" cy="1619001"/>
          </a:xfrm>
          <a:prstGeom prst="rect">
            <a:avLst/>
          </a:prstGeom>
        </p:spPr>
      </p:pic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57D4C98-D1EE-4F10-B573-C1ECA6B1A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BC7475C-4232-4DDA-8EDA-C668CF7E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 smtClean="0"/>
              <a:pPr>
                <a:spcAft>
                  <a:spcPts val="600"/>
                </a:spcAft>
              </a:pPr>
              <a:t>9/28/2022</a:t>
            </a:fld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A727C2E-6920-48AB-ACF5-251D5B91C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797CF69-2E92-468E-ACFC-62333765A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4B94F9D-3AFE-40F8-A0BC-CC3ABE675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C95FEEC-86B9-448D-9986-5E1C6064E0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533" y="1901960"/>
            <a:ext cx="10389062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5B29B25-CC6E-4317-BE17-C17D211FDF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9E1BA52-E54C-4899-AA06-453AF0E5E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86300" y="1897626"/>
            <a:ext cx="0" cy="414981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E34937D-2CAB-4D6E-B21F-36AAE9D5B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83158" y="3952320"/>
            <a:ext cx="606868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D64C76B-F775-4262-8730-DDC4DAF00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715290" y="1907554"/>
            <a:ext cx="0" cy="414243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297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80" name="Rectangle 1079">
            <a:extLst>
              <a:ext uri="{FF2B5EF4-FFF2-40B4-BE49-F238E27FC236}">
                <a16:creationId xmlns:a16="http://schemas.microsoft.com/office/drawing/2014/main" id="{DE5704B8-AFBC-4883-AB71-BCA6D2228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2" name="Rectangle 1081">
            <a:extLst>
              <a:ext uri="{FF2B5EF4-FFF2-40B4-BE49-F238E27FC236}">
                <a16:creationId xmlns:a16="http://schemas.microsoft.com/office/drawing/2014/main" id="{21DA08C0-4447-4F43-902F-1C63E1711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1254E31-E1A1-4233-BCA5-D92331072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800099"/>
            <a:ext cx="5994398" cy="2628897"/>
          </a:xfrm>
        </p:spPr>
        <p:txBody>
          <a:bodyPr anchor="t">
            <a:normAutofit/>
          </a:bodyPr>
          <a:lstStyle/>
          <a:p>
            <a:r>
              <a:rPr lang="sv-SE"/>
              <a:t>Allmänt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335C68B-9147-4CBF-BDAC-E586EAFB71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2" r="10549"/>
          <a:stretch/>
        </p:blipFill>
        <p:spPr>
          <a:xfrm>
            <a:off x="611769" y="4389069"/>
            <a:ext cx="1897551" cy="1261087"/>
          </a:xfrm>
          <a:prstGeom prst="rect">
            <a:avLst/>
          </a:prstGeom>
        </p:spPr>
      </p:pic>
      <p:pic>
        <p:nvPicPr>
          <p:cNvPr id="1026" name="Picture 2" descr="Skola24 – Appar på Google Play">
            <a:extLst>
              <a:ext uri="{FF2B5EF4-FFF2-40B4-BE49-F238E27FC236}">
                <a16:creationId xmlns:a16="http://schemas.microsoft.com/office/drawing/2014/main" id="{D0B63504-2FAB-41F1-94CD-7347C9AC2F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6" r="2" b="16597"/>
          <a:stretch/>
        </p:blipFill>
        <p:spPr bwMode="auto">
          <a:xfrm>
            <a:off x="2921608" y="4397844"/>
            <a:ext cx="1871158" cy="124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0C3330D-84C9-4C4A-99ED-E70333AFB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1600" y="842964"/>
            <a:ext cx="2522070" cy="4779681"/>
          </a:xfrm>
        </p:spPr>
        <p:txBody>
          <a:bodyPr>
            <a:normAutofit/>
          </a:bodyPr>
          <a:lstStyle/>
          <a:p>
            <a:r>
              <a:rPr lang="sv-SE"/>
              <a:t>Skola24</a:t>
            </a:r>
          </a:p>
          <a:p>
            <a:r>
              <a:rPr lang="sv-SE"/>
              <a:t>Elevuppgifter  (</a:t>
            </a:r>
            <a:r>
              <a:rPr lang="sv-SE" err="1"/>
              <a:t>specialkost+allergier</a:t>
            </a:r>
            <a:r>
              <a:rPr lang="sv-SE"/>
              <a:t>) </a:t>
            </a:r>
          </a:p>
          <a:p>
            <a:r>
              <a:rPr lang="sv-SE"/>
              <a:t>Bloggen (prenumerera) länk</a:t>
            </a:r>
          </a:p>
          <a:p>
            <a:r>
              <a:rPr lang="sv-SE"/>
              <a:t>Jobbar i:</a:t>
            </a:r>
            <a:br>
              <a:rPr lang="sv-SE"/>
            </a:br>
            <a:r>
              <a:rPr lang="sv-SE"/>
              <a:t>Classroom, NE.SE, </a:t>
            </a:r>
            <a:r>
              <a:rPr lang="sv-SE" err="1"/>
              <a:t>Skolon</a:t>
            </a:r>
            <a:endParaRPr lang="sv-SE"/>
          </a:p>
          <a:p>
            <a:r>
              <a:rPr lang="sv-SE"/>
              <a:t>www.matematikabg.se</a:t>
            </a:r>
          </a:p>
          <a:p>
            <a:endParaRPr lang="sv-SE"/>
          </a:p>
          <a:p>
            <a:endParaRPr lang="sv-SE"/>
          </a:p>
        </p:txBody>
      </p:sp>
      <p:sp>
        <p:nvSpPr>
          <p:cNvPr id="1084" name="Rectangle 1083">
            <a:extLst>
              <a:ext uri="{FF2B5EF4-FFF2-40B4-BE49-F238E27FC236}">
                <a16:creationId xmlns:a16="http://schemas.microsoft.com/office/drawing/2014/main" id="{4313902D-DF5B-4466-BCA0-EAEF26061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8EFE671-EBFC-4970-B175-D6626CA50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cxnSp>
        <p:nvCxnSpPr>
          <p:cNvPr id="1086" name="Straight Connector 1085">
            <a:extLst>
              <a:ext uri="{FF2B5EF4-FFF2-40B4-BE49-F238E27FC236}">
                <a16:creationId xmlns:a16="http://schemas.microsoft.com/office/drawing/2014/main" id="{A3498FCE-610E-4B6F-873D-87F261E45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8" name="Straight Connector 1087">
            <a:extLst>
              <a:ext uri="{FF2B5EF4-FFF2-40B4-BE49-F238E27FC236}">
                <a16:creationId xmlns:a16="http://schemas.microsoft.com/office/drawing/2014/main" id="{ABA5BCE4-5E10-4A38-A6FD-6A4946E78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77100" y="326364"/>
            <a:ext cx="0" cy="571250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0" name="Straight Connector 1089">
            <a:extLst>
              <a:ext uri="{FF2B5EF4-FFF2-40B4-BE49-F238E27FC236}">
                <a16:creationId xmlns:a16="http://schemas.microsoft.com/office/drawing/2014/main" id="{ED64EE27-1746-4D46-A866-AB6D1E7A6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7744" y="3943350"/>
            <a:ext cx="691144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2" name="Straight Connector 1091">
            <a:extLst>
              <a:ext uri="{FF2B5EF4-FFF2-40B4-BE49-F238E27FC236}">
                <a16:creationId xmlns:a16="http://schemas.microsoft.com/office/drawing/2014/main" id="{9C73023E-5921-4CFA-8015-65204F3AD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4772" y="3943350"/>
            <a:ext cx="0" cy="209980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4" name="Straight Connector 1093">
            <a:extLst>
              <a:ext uri="{FF2B5EF4-FFF2-40B4-BE49-F238E27FC236}">
                <a16:creationId xmlns:a16="http://schemas.microsoft.com/office/drawing/2014/main" id="{8E4BF2E2-D6AB-46DD-AD21-8622A3324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6229" y="3943350"/>
            <a:ext cx="0" cy="2104087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dobjekt 9">
            <a:extLst>
              <a:ext uri="{FF2B5EF4-FFF2-40B4-BE49-F238E27FC236}">
                <a16:creationId xmlns:a16="http://schemas.microsoft.com/office/drawing/2014/main" id="{B365FCA7-9AAB-497A-A926-9EEFEC0859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176838" y="4494535"/>
            <a:ext cx="1897382" cy="1067277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6987A84-532B-4685-84DF-F1D1EFADDA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 smtClean="0"/>
              <a:pPr>
                <a:spcAft>
                  <a:spcPts val="600"/>
                </a:spcAft>
              </a:pPr>
              <a:t>9/28/2022</a:t>
            </a:fld>
            <a:endParaRPr lang="en-US"/>
          </a:p>
        </p:txBody>
      </p:sp>
      <p:cxnSp>
        <p:nvCxnSpPr>
          <p:cNvPr id="1096" name="Straight Connector 1095">
            <a:extLst>
              <a:ext uri="{FF2B5EF4-FFF2-40B4-BE49-F238E27FC236}">
                <a16:creationId xmlns:a16="http://schemas.microsoft.com/office/drawing/2014/main" id="{A80F982C-89FD-4E0D-8A3A-212F4AF37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B7F7664-8FE2-4F59-95D2-2FA7F6D3E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EFA7F89A-87AD-4312-96AA-6A1151D5AF23}"/>
              </a:ext>
            </a:extLst>
          </p:cNvPr>
          <p:cNvSpPr txBox="1"/>
          <p:nvPr/>
        </p:nvSpPr>
        <p:spPr>
          <a:xfrm>
            <a:off x="9690995" y="6657945"/>
            <a:ext cx="250100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sv-SE" sz="700">
                <a:solidFill>
                  <a:srgbClr val="FFFFFF"/>
                </a:solidFill>
                <a:hlinkClick r:id="rId6" tooltip="https://boscosinfantil.blogspot.com/2020/10/google-classroom-tutorial-de-acceso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 här fotot</a:t>
            </a:r>
            <a:r>
              <a:rPr lang="sv-SE" sz="700">
                <a:solidFill>
                  <a:srgbClr val="FFFFFF"/>
                </a:solidFill>
              </a:rPr>
              <a:t> av Okänd författare licensieras enligt </a:t>
            </a:r>
            <a:r>
              <a:rPr lang="sv-SE" sz="700">
                <a:solidFill>
                  <a:srgbClr val="FFFFFF"/>
                </a:solidFill>
                <a:hlinkClick r:id="rId7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sv-SE" sz="700">
              <a:solidFill>
                <a:srgbClr val="FFFFFF"/>
              </a:solidFill>
            </a:endParaRPr>
          </a:p>
        </p:txBody>
      </p:sp>
      <p:pic>
        <p:nvPicPr>
          <p:cNvPr id="1028" name="Picture 4" descr="Skolon - Digitalt lärande för alla">
            <a:extLst>
              <a:ext uri="{FF2B5EF4-FFF2-40B4-BE49-F238E27FC236}">
                <a16:creationId xmlns:a16="http://schemas.microsoft.com/office/drawing/2014/main" id="{96C0FC72-021F-4D3A-9FEB-516EF2D78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210" y="2265760"/>
            <a:ext cx="3438525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e.se - Home | Facebook">
            <a:extLst>
              <a:ext uri="{FF2B5EF4-FFF2-40B4-BE49-F238E27FC236}">
                <a16:creationId xmlns:a16="http://schemas.microsoft.com/office/drawing/2014/main" id="{FEF8DA7A-DA8D-482C-809E-B472B652F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90" y="174685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D79DBFC2-E546-4AEE-BFF4-ABDB5E4A8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649" y="1295378"/>
            <a:ext cx="1571625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487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70F1165-C2FC-4313-ADED-D8514C00E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D564DD-780E-4279-99FF-A16618E11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9AF94B1-8A14-4BDF-8C55-0830F8229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729988"/>
          </a:xfrm>
        </p:spPr>
        <p:txBody>
          <a:bodyPr anchor="ctr">
            <a:normAutofit/>
          </a:bodyPr>
          <a:lstStyle/>
          <a:p>
            <a:r>
              <a:rPr lang="sv-SE"/>
              <a:t>Betyg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9CA0B69-5548-45B0-AC97-A3E3F9A77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5000"/>
            <a:ext cx="3375210" cy="3767706"/>
          </a:xfrm>
        </p:spPr>
        <p:txBody>
          <a:bodyPr>
            <a:normAutofit/>
          </a:bodyPr>
          <a:lstStyle/>
          <a:p>
            <a:r>
              <a:rPr lang="sv-SE" dirty="0"/>
              <a:t>Första gången på höstterminen i åk 6</a:t>
            </a:r>
          </a:p>
          <a:p>
            <a:r>
              <a:rPr lang="sv-SE" dirty="0"/>
              <a:t>Fem godkända betygssteg A-E (F ej godkänt betyg)</a:t>
            </a:r>
          </a:p>
          <a:p>
            <a:r>
              <a:rPr lang="sv-SE" dirty="0"/>
              <a:t>Film: </a:t>
            </a:r>
            <a:r>
              <a:rPr lang="sv-SE" dirty="0">
                <a:hlinkClick r:id="rId3"/>
              </a:rPr>
              <a:t>https://www.youtube.com/watch?v=MOKqtoy6UP4&amp;t=403s</a:t>
            </a:r>
            <a:endParaRPr lang="sv-SE" dirty="0"/>
          </a:p>
          <a:p>
            <a:r>
              <a:rPr lang="sv-SE" dirty="0"/>
              <a:t>Vi såg till 07:43</a:t>
            </a:r>
          </a:p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F50C315-7ACF-4DAE-A987-DBA0FE621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 smtClean="0"/>
              <a:pPr>
                <a:spcAft>
                  <a:spcPts val="600"/>
                </a:spcAft>
              </a:pPr>
              <a:t>9/28/2022</a:t>
            </a:fld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BAD74CF-CB22-463B-9031-D3BE16111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A1E3FD4-D79A-4F9E-B3E1-C31FDB20A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9BD4142-37B9-45E0-BFF3-ADEE5C44E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5BB14C7-B6E4-427D-AEAC-7A18D089F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2B589D1-AB2D-469C-960E-40C719BA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55BC9DE-F4C7-4F1F-833F-C0E20531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86300" y="1377869"/>
            <a:ext cx="0" cy="466956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95C7366-6A36-4307-81CE-FBD79DFF0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7744" y="1371600"/>
            <a:ext cx="1038095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588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" name="Rectangle 1047">
            <a:extLst>
              <a:ext uri="{FF2B5EF4-FFF2-40B4-BE49-F238E27FC236}">
                <a16:creationId xmlns:a16="http://schemas.microsoft.com/office/drawing/2014/main" id="{870F1165-C2FC-4313-ADED-D8514C00E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0" name="Rectangle 1049">
            <a:extLst>
              <a:ext uri="{FF2B5EF4-FFF2-40B4-BE49-F238E27FC236}">
                <a16:creationId xmlns:a16="http://schemas.microsoft.com/office/drawing/2014/main" id="{3FD564DD-780E-4279-99FF-A16618E11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3B050EA-9D0E-435F-ACEA-51A03D7BB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729988"/>
          </a:xfrm>
        </p:spPr>
        <p:txBody>
          <a:bodyPr anchor="ctr">
            <a:normAutofit/>
          </a:bodyPr>
          <a:lstStyle/>
          <a:p>
            <a:r>
              <a:rPr lang="sv-SE"/>
              <a:t>Nätsäkerhet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C4BCAE7-AF4E-4CFB-B675-0A934089B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101" y="1467300"/>
            <a:ext cx="4296196" cy="5107260"/>
          </a:xfrm>
        </p:spPr>
        <p:txBody>
          <a:bodyPr>
            <a:normAutofit/>
          </a:bodyPr>
          <a:lstStyle/>
          <a:p>
            <a:pPr marL="0" marR="0" lvl="0" indent="0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sv-SE" altLang="sv-SE" sz="9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sv-SE" altLang="sv-SE" sz="1300" b="0" i="0" u="none" strike="noStrike" cap="none" normalizeH="0" baseline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Vem kan finnas på andra sidan skärmen?</a:t>
            </a:r>
          </a:p>
          <a:p>
            <a:pPr marL="0" marR="0" lvl="0" indent="0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sv-SE" altLang="sv-SE" sz="1300" b="0" i="0" u="none" strike="noStrike" cap="none" normalizeH="0" baseline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Lagar och regler</a:t>
            </a:r>
            <a:endParaRPr kumimoji="0" lang="sv-SE" altLang="sv-SE" sz="1300" b="0" i="0" u="none" strike="noStrike" cap="none" normalizeH="0" baseline="0">
              <a:ln>
                <a:noFill/>
              </a:ln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sv-SE" altLang="sv-SE" sz="1300" b="0" i="0" u="none" strike="noStrike" cap="none" normalizeH="0" baseline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kumimoji="0" lang="sv-SE" altLang="sv-SE" sz="1300" b="0" i="0" u="none" strike="noStrike" cap="none" normalizeH="0" baseline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sv-SE" altLang="sv-SE" sz="1300" b="0" i="0" u="none" strike="noStrike" cap="none" normalizeH="0" baseline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Om någon skickar oönskade nakenbilder till dig, eller vill att du ska skicka nakenbilder på dig själv, är polisens tips att:</a:t>
            </a:r>
            <a:endParaRPr kumimoji="0" lang="sv-SE" altLang="sv-SE" sz="1300" b="0" i="0" u="none" strike="noStrike" cap="none" normalizeH="0" baseline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sv-SE" altLang="sv-SE" sz="1300" b="0" i="0" u="none" strike="noStrike" cap="none" normalizeH="0" baseline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Stoppa kontakten.</a:t>
            </a:r>
          </a:p>
          <a:p>
            <a:pPr marL="0" marR="0" lvl="0" indent="0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sv-SE" altLang="sv-SE" sz="1300" b="0" i="0" u="none" strike="noStrike" cap="none" normalizeH="0" baseline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Skärmdumpa, radera inget.</a:t>
            </a:r>
          </a:p>
          <a:p>
            <a:pPr marL="0" marR="0" lvl="0" indent="0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sv-SE" altLang="sv-SE" sz="1300" b="0" i="0" u="none" strike="noStrike" cap="none" normalizeH="0" baseline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Berätta för en vuxen du litar på och polisanmäl så fort som möjligt.</a:t>
            </a:r>
            <a:endParaRPr kumimoji="0" lang="sv-SE" altLang="sv-SE" sz="1300" b="0" i="0" u="none" strike="noStrike" cap="none" normalizeH="0" baseline="0">
              <a:ln>
                <a:noFill/>
              </a:ln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sv-SE" altLang="sv-SE" sz="1300" b="0" i="0" u="none" strike="noStrike" cap="none" normalizeH="0" baseline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kumimoji="0" lang="sv-SE" altLang="sv-SE" sz="1300" b="0" i="0" u="none" strike="noStrike" cap="none" normalizeH="0" baseline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sv-SE" altLang="sv-SE" sz="1300" b="0" i="0" u="none" strike="noStrike" cap="none" normalizeH="0" baseline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       </a:t>
            </a:r>
            <a:endParaRPr kumimoji="0" lang="sv-SE" altLang="sv-SE" sz="1300" b="0" i="0" u="none" strike="noStrike" cap="none" normalizeH="0" baseline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sv-SE" altLang="sv-SE" sz="900" b="0" i="0" u="none" strike="noStrike" cap="none" normalizeH="0" baseline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kumimoji="0" lang="sv-SE" altLang="sv-SE" sz="900" b="0" i="0" u="none" strike="noStrike" cap="none" normalizeH="0" baseline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sv-SE" altLang="sv-SE" sz="900" b="0" i="0" u="none" strike="noStrike" cap="none" normalizeH="0" baseline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kumimoji="0" lang="sv-SE" altLang="sv-SE" sz="9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Grafiska svarsbilder med texten Det du har gjort kan vara brottsligt.">
            <a:extLst>
              <a:ext uri="{FF2B5EF4-FFF2-40B4-BE49-F238E27FC236}">
                <a16:creationId xmlns:a16="http://schemas.microsoft.com/office/drawing/2014/main" id="{0863247C-82A1-42BC-9569-4513998A7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6662" y="1773014"/>
            <a:ext cx="4381675" cy="389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E669FE8-471B-402D-B871-A25E5AAFE3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 smtClean="0"/>
              <a:pPr>
                <a:spcAft>
                  <a:spcPts val="600"/>
                </a:spcAft>
              </a:pPr>
              <a:t>9/28/2022</a:t>
            </a:fld>
            <a:endParaRPr lang="en-US"/>
          </a:p>
        </p:txBody>
      </p:sp>
      <p:cxnSp>
        <p:nvCxnSpPr>
          <p:cNvPr id="1052" name="Straight Connector 1051">
            <a:extLst>
              <a:ext uri="{FF2B5EF4-FFF2-40B4-BE49-F238E27FC236}">
                <a16:creationId xmlns:a16="http://schemas.microsoft.com/office/drawing/2014/main" id="{ABAD74CF-CB22-463B-9031-D3BE16111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07745BB-1CA5-4261-8D83-C7318A4C3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DA258E8-3D63-4AEA-8759-5B05CB720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1054" name="Rectangle 1053">
            <a:extLst>
              <a:ext uri="{FF2B5EF4-FFF2-40B4-BE49-F238E27FC236}">
                <a16:creationId xmlns:a16="http://schemas.microsoft.com/office/drawing/2014/main" id="{F5BB14C7-B6E4-427D-AEAC-7A18D089F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56" name="Straight Connector 1055">
            <a:extLst>
              <a:ext uri="{FF2B5EF4-FFF2-40B4-BE49-F238E27FC236}">
                <a16:creationId xmlns:a16="http://schemas.microsoft.com/office/drawing/2014/main" id="{82B589D1-AB2D-469C-960E-40C719BA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8" name="Straight Connector 1057">
            <a:extLst>
              <a:ext uri="{FF2B5EF4-FFF2-40B4-BE49-F238E27FC236}">
                <a16:creationId xmlns:a16="http://schemas.microsoft.com/office/drawing/2014/main" id="{055BC9DE-F4C7-4F1F-833F-C0E20531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86300" y="1377869"/>
            <a:ext cx="0" cy="466956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0" name="Straight Connector 1059">
            <a:extLst>
              <a:ext uri="{FF2B5EF4-FFF2-40B4-BE49-F238E27FC236}">
                <a16:creationId xmlns:a16="http://schemas.microsoft.com/office/drawing/2014/main" id="{E95C7366-6A36-4307-81CE-FBD79DFF0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7744" y="1371600"/>
            <a:ext cx="1038095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ruta 23">
            <a:extLst>
              <a:ext uri="{FF2B5EF4-FFF2-40B4-BE49-F238E27FC236}">
                <a16:creationId xmlns:a16="http://schemas.microsoft.com/office/drawing/2014/main" id="{A87F66A9-2369-4667-9C96-CDF7AE001700}"/>
              </a:ext>
            </a:extLst>
          </p:cNvPr>
          <p:cNvSpPr txBox="1"/>
          <p:nvPr/>
        </p:nvSpPr>
        <p:spPr>
          <a:xfrm>
            <a:off x="7909293" y="5644044"/>
            <a:ext cx="6097904" cy="422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sv-SE" altLang="sv-SE" sz="1800" b="0" i="0" u="none" strike="noStrike" cap="none" normalizeH="0" baseline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polisen.se/delbart</a:t>
            </a:r>
            <a:endParaRPr kumimoji="0" lang="sv-SE" altLang="sv-SE" sz="1800" b="0" i="0" u="none" strike="noStrike" cap="none" normalizeH="0" baseline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10248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FDD989F-EB09-444D-A035-5AB121E9F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C491AA-162B-48F4-800A-DDD463401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59C28DC-C15C-4518-9BFF-1C616FAAB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134A0AC-AF75-4608-9C38-122D6EA26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0100"/>
            <a:ext cx="4068098" cy="4872606"/>
          </a:xfrm>
        </p:spPr>
        <p:txBody>
          <a:bodyPr anchor="t">
            <a:normAutofit/>
          </a:bodyPr>
          <a:lstStyle/>
          <a:p>
            <a:r>
              <a:rPr lang="sv-SE" sz="3100"/>
              <a:t>Utvecklingssamtal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344AEC7-1D13-4017-A59D-22E452832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F7DA6B7-90D7-495B-ABEF-CCA72210F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5390FCB-B181-4E95-8776-928321587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7F7F7EB-2F64-446D-8926-2B4F7178F6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 smtClean="0"/>
              <a:pPr>
                <a:spcAft>
                  <a:spcPts val="600"/>
                </a:spcAft>
              </a:pPr>
              <a:t>9/28/2022</a:t>
            </a:fld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8E9F814-3AEA-485A-B8F5-ABB0908A2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graphicFrame>
        <p:nvGraphicFramePr>
          <p:cNvPr id="8" name="Platshållare för innehåll 2">
            <a:extLst>
              <a:ext uri="{FF2B5EF4-FFF2-40B4-BE49-F238E27FC236}">
                <a16:creationId xmlns:a16="http://schemas.microsoft.com/office/drawing/2014/main" id="{3427B656-014C-21C5-39E2-42033A7D8E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9049132"/>
              </p:ext>
            </p:extLst>
          </p:nvPr>
        </p:nvGraphicFramePr>
        <p:xfrm>
          <a:off x="4906296" y="800101"/>
          <a:ext cx="5458491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35769240"/>
      </p:ext>
    </p:extLst>
  </p:cSld>
  <p:clrMapOvr>
    <a:masterClrMapping/>
  </p:clrMapOvr>
</p:sld>
</file>

<file path=ppt/theme/theme1.xml><?xml version="1.0" encoding="utf-8"?>
<a:theme xmlns:a="http://schemas.openxmlformats.org/drawingml/2006/main" name="MemoVTI">
  <a:themeElements>
    <a:clrScheme name="AnalogousFromDarkSeedLeftStep">
      <a:dk1>
        <a:srgbClr val="000000"/>
      </a:dk1>
      <a:lt1>
        <a:srgbClr val="FFFFFF"/>
      </a:lt1>
      <a:dk2>
        <a:srgbClr val="181A32"/>
      </a:dk2>
      <a:lt2>
        <a:srgbClr val="F0F3F3"/>
      </a:lt2>
      <a:accent1>
        <a:srgbClr val="C34D59"/>
      </a:accent1>
      <a:accent2>
        <a:srgbClr val="B13B79"/>
      </a:accent2>
      <a:accent3>
        <a:srgbClr val="C34DBC"/>
      </a:accent3>
      <a:accent4>
        <a:srgbClr val="873BB1"/>
      </a:accent4>
      <a:accent5>
        <a:srgbClr val="684DC3"/>
      </a:accent5>
      <a:accent6>
        <a:srgbClr val="3B51B1"/>
      </a:accent6>
      <a:hlink>
        <a:srgbClr val="7C4EC4"/>
      </a:hlink>
      <a:folHlink>
        <a:srgbClr val="7F7F7F"/>
      </a:folHlink>
    </a:clrScheme>
    <a:fontScheme name="Elephant Univers Condensed">
      <a:majorFont>
        <a:latin typeface="Elephant"/>
        <a:ea typeface=""/>
        <a:cs typeface=""/>
      </a:majorFont>
      <a:minorFont>
        <a:latin typeface="Univers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moVTI" id="{DF30D94D-D909-45F8-8565-C675708280D4}" vid="{636A8D8B-0354-48FA-9492-83E81C26161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450</Words>
  <Application>Microsoft Office PowerPoint</Application>
  <PresentationFormat>Bredbild</PresentationFormat>
  <Paragraphs>69</Paragraphs>
  <Slides>9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6" baseType="lpstr">
      <vt:lpstr>Arial</vt:lpstr>
      <vt:lpstr>Calibri</vt:lpstr>
      <vt:lpstr>Elephant</vt:lpstr>
      <vt:lpstr>Helvetica Neue</vt:lpstr>
      <vt:lpstr>Segoe UI</vt:lpstr>
      <vt:lpstr>Univers Condensed</vt:lpstr>
      <vt:lpstr>MemoVTI</vt:lpstr>
      <vt:lpstr>       Föräldramöte 26/9-22                 Välkomna </vt:lpstr>
      <vt:lpstr>    Upprop</vt:lpstr>
      <vt:lpstr>Presentation Åsa och Anna</vt:lpstr>
      <vt:lpstr>       Läget i klassen/grupperna</vt:lpstr>
      <vt:lpstr>Förväntningar</vt:lpstr>
      <vt:lpstr>Allmänt</vt:lpstr>
      <vt:lpstr>Betyg</vt:lpstr>
      <vt:lpstr>Nätsäkerhet</vt:lpstr>
      <vt:lpstr>Utvecklingssamtal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Föräldramöte 26/9-22                 Välkomna</dc:title>
  <dc:creator>Edbäck Åsa</dc:creator>
  <cp:lastModifiedBy>Edbäck Åsa</cp:lastModifiedBy>
  <cp:revision>2</cp:revision>
  <dcterms:created xsi:type="dcterms:W3CDTF">2022-09-20T11:53:35Z</dcterms:created>
  <dcterms:modified xsi:type="dcterms:W3CDTF">2022-09-28T12:06:29Z</dcterms:modified>
</cp:coreProperties>
</file>